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3" r:id="rId17"/>
    <p:sldId id="272" r:id="rId18"/>
    <p:sldId id="27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66E"/>
    <a:srgbClr val="FDD978"/>
    <a:srgbClr val="C68E53"/>
    <a:srgbClr val="B27525"/>
    <a:srgbClr val="C78E54"/>
    <a:srgbClr val="F6CB57"/>
    <a:srgbClr val="7A560C"/>
    <a:srgbClr val="EDE6EC"/>
    <a:srgbClr val="FEE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88AE5-15C1-ED66-8610-FCF608FAE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5581A4-29B2-E9BD-899A-4B314E48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5A3E4F-E1ED-3557-FE11-E4F405CF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4B083F-647E-FB46-F49E-F2DBE194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9BC0D1-F057-9FBD-0182-EBE17C22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11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48153-DDE8-412E-F2C8-C4AEDABC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041C1F-0844-EE7C-F6D4-3146E8A66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8F0B5A-B4AE-4B34-FEEA-D2D5B58F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D66EE-4B84-2A53-0FD0-023C1C7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34926-0306-4C64-265E-2B5C43BB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12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1A3043E-6D65-3CA5-5546-8CEFA1148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C0A64E-9945-FF0B-0A6D-824EF8CF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B1DC1-A95B-F840-055A-238C9515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869AA-5554-B8DD-7445-CF76BC5D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0CCCB-CE64-0ECD-6185-E608DF46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6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CFCD7-B468-44D0-B2D4-2DDE160A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30EC63-B398-717E-218C-93BE68F7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D3CB9-912C-D89E-6CB1-F516EBA1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FCDA4-50E1-236D-23AE-0DDACAC6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B55A7-B23E-BC5B-B823-F7865F7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18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2EA3C-8CFA-4510-35BE-8317D32F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331C60-E960-5BA7-56E5-F48A6636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478217-F9D0-451A-F175-ED080C43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C5CBDD-C6AB-7360-E7BA-5B382FD1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8C4654-B1F3-E836-818A-DE570C4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5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5825B4-3F9C-FD7E-8B92-F9293B44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020993-BC40-EC5C-FC38-386F47E09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208C5CC-A4CD-86EE-E045-4E1FE181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BC0913-BBD2-5B1C-7177-59EAAA68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E357B6-AAB1-A02F-0BCC-41759AD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6142D2-9B78-47B2-01FA-09084E14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23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8971D-2047-17D6-CFFE-C1460C6B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C91E3-F358-54AE-F4E7-128022DC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1AC38D-B221-55CB-EB73-4629513E7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EB5B3B-10F2-F911-1F94-5E800D24E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80425D-C7C8-2180-75FF-DA96D1B63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02819-5C4F-6670-8706-ABB7A3BA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E77BE0-5B2B-FB08-B71F-DD87BE6A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61BE4A9-6062-FD93-21FD-FE8F7DBA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32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528FA8-443D-6A2E-4279-B77B3498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ECFAFD-48AB-3CC8-DB47-7FAE400B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3BB4A4-307F-881B-44BE-0D164E83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D24811-4A16-F76A-828C-DF9DBB64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8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9032F98-9902-25B5-2341-64AEE6AB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4D9140-458F-FEF1-9E00-55C14591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12F60-280D-2282-84ED-F6F653E6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62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8FE89D-7936-3159-4AAD-C92A4036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4A8098-3D5E-D7D8-7F26-AF938843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86B2D2E-2B33-5AE7-B051-EE7BDCAF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46AD36-B827-6D8C-3E1C-9FC982D1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EBA39A-49CF-0850-BBA7-EBB22FCA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DDD2C0-3D94-E706-AD43-344D3790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20DC0-15BD-4881-283F-6E6BC88A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88786C-9908-8E32-941C-6DFB404B7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4FB27D-5F75-D9D2-0BBB-8718626D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8F56F5-9AA1-1685-2192-DCE1F086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43A553-DB6F-52BD-AAD4-1B4E349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234A2E-8609-DE1B-D5A9-3F971AA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72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CFE0635-3A1E-176B-0604-B0E099CF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AB7F4E-9355-85DE-D6C4-D7AAA871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257F9-F3E7-23A7-C969-6AC946658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EE54B-C8F3-4E2F-AEEF-7EF4ED04F042}" type="datetimeFigureOut">
              <a:rPr kumimoji="1" lang="ja-JP" altLang="en-US" smtClean="0"/>
              <a:t>2023/11/12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BAD493-3331-253E-879D-1C8F36C44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5A4AA6-E72E-91D9-8829-F60EFF54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16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ED878DB-4F51-1508-D8DB-0D28AB8C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08" y="0"/>
            <a:ext cx="3933983" cy="6858000"/>
          </a:xfrm>
          <a:prstGeom prst="rect">
            <a:avLst/>
          </a:prstGeom>
        </p:spPr>
      </p:pic>
      <p:pic>
        <p:nvPicPr>
          <p:cNvPr id="13" name="Picture 2" descr="シャボン玉のイラスト">
            <a:extLst>
              <a:ext uri="{FF2B5EF4-FFF2-40B4-BE49-F238E27FC236}">
                <a16:creationId xmlns:a16="http://schemas.microsoft.com/office/drawing/2014/main" id="{5F8F1F3E-B742-B933-078A-44A051C2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4253345" y="232233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91764C8-D9BD-6E1E-F928-855E080CAAA6}"/>
              </a:ext>
            </a:extLst>
          </p:cNvPr>
          <p:cNvCxnSpPr>
            <a:cxnSpLocks/>
          </p:cNvCxnSpPr>
          <p:nvPr/>
        </p:nvCxnSpPr>
        <p:spPr>
          <a:xfrm>
            <a:off x="4253345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6B5C915-DB3D-F1DD-87E3-101B797012C2}"/>
              </a:ext>
            </a:extLst>
          </p:cNvPr>
          <p:cNvCxnSpPr>
            <a:cxnSpLocks/>
          </p:cNvCxnSpPr>
          <p:nvPr/>
        </p:nvCxnSpPr>
        <p:spPr>
          <a:xfrm>
            <a:off x="7970631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AD51392-F379-1C7C-B639-6C5478810404}"/>
              </a:ext>
            </a:extLst>
          </p:cNvPr>
          <p:cNvCxnSpPr>
            <a:cxnSpLocks/>
          </p:cNvCxnSpPr>
          <p:nvPr/>
        </p:nvCxnSpPr>
        <p:spPr>
          <a:xfrm>
            <a:off x="4196341" y="6797963"/>
            <a:ext cx="3836193" cy="0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図形, 円&#10;&#10;自動的に生成された説明">
            <a:extLst>
              <a:ext uri="{FF2B5EF4-FFF2-40B4-BE49-F238E27FC236}">
                <a16:creationId xmlns:a16="http://schemas.microsoft.com/office/drawing/2014/main" id="{25A3B447-D530-0534-74E0-20D3F9129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82" y="5400337"/>
            <a:ext cx="1337590" cy="1337590"/>
          </a:xfrm>
          <a:prstGeom prst="rect">
            <a:avLst/>
          </a:prstGeom>
        </p:spPr>
      </p:pic>
      <p:sp>
        <p:nvSpPr>
          <p:cNvPr id="19" name="テキスト ボックス 17">
            <a:extLst>
              <a:ext uri="{FF2B5EF4-FFF2-40B4-BE49-F238E27FC236}">
                <a16:creationId xmlns:a16="http://schemas.microsoft.com/office/drawing/2014/main" id="{C0E97C3F-D57D-E233-2759-EA2550E733F6}"/>
              </a:ext>
            </a:extLst>
          </p:cNvPr>
          <p:cNvSpPr txBox="1"/>
          <p:nvPr/>
        </p:nvSpPr>
        <p:spPr>
          <a:xfrm>
            <a:off x="4169216" y="101604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スコア</a:t>
            </a:r>
          </a:p>
        </p:txBody>
      </p:sp>
      <p:pic>
        <p:nvPicPr>
          <p:cNvPr id="22" name="Picture 2" descr="シャボン玉のイラスト">
            <a:extLst>
              <a:ext uri="{FF2B5EF4-FFF2-40B4-BE49-F238E27FC236}">
                <a16:creationId xmlns:a16="http://schemas.microsoft.com/office/drawing/2014/main" id="{B88822B9-8BFC-8D58-97C0-B0F567DF2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6774827" y="266669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17">
            <a:extLst>
              <a:ext uri="{FF2B5EF4-FFF2-40B4-BE49-F238E27FC236}">
                <a16:creationId xmlns:a16="http://schemas.microsoft.com/office/drawing/2014/main" id="{91252757-C3AD-B012-13E1-356821B69120}"/>
              </a:ext>
            </a:extLst>
          </p:cNvPr>
          <p:cNvSpPr txBox="1"/>
          <p:nvPr/>
        </p:nvSpPr>
        <p:spPr>
          <a:xfrm>
            <a:off x="6690698" y="136040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ネクスト</a:t>
            </a:r>
            <a:endParaRPr kumimoji="1" lang="ja-JP" altLang="en-US" sz="2000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  <p:pic>
        <p:nvPicPr>
          <p:cNvPr id="25" name="図 24" descr="図形, 円&#10;&#10;自動的に生成された説明">
            <a:extLst>
              <a:ext uri="{FF2B5EF4-FFF2-40B4-BE49-F238E27FC236}">
                <a16:creationId xmlns:a16="http://schemas.microsoft.com/office/drawing/2014/main" id="{027F978E-C5B8-50BB-AD16-C666EE2F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40" y="545291"/>
            <a:ext cx="508098" cy="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C2509C3D-67B1-1A4D-5A44-1135BFB1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 rot="18900000">
            <a:off x="4648542" y="4763167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 rot="2700000">
            <a:off x="6049659" y="4765964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0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>
            <a:off x="4068280" y="4399662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>
            <a:off x="6633093" y="4399662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61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7C77AF4D-80D2-5254-AED9-01EF1A2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7C0025-C5D8-507A-7913-2A21B922F32A}"/>
              </a:ext>
            </a:extLst>
          </p:cNvPr>
          <p:cNvSpPr txBox="1"/>
          <p:nvPr/>
        </p:nvSpPr>
        <p:spPr>
          <a:xfrm>
            <a:off x="985652" y="1703451"/>
            <a:ext cx="589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イータ</a:t>
            </a:r>
            <a:r>
              <a:rPr kumimoji="1"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128168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E540FD-7E6D-F7C9-ED73-4259DC4EB027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rgbClr val="FDD9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ローチャート: 照合 104">
            <a:extLst>
              <a:ext uri="{FF2B5EF4-FFF2-40B4-BE49-F238E27FC236}">
                <a16:creationId xmlns:a16="http://schemas.microsoft.com/office/drawing/2014/main" id="{549586E8-65F8-7BAE-BEE5-EDAC9F6BE087}"/>
              </a:ext>
            </a:extLst>
          </p:cNvPr>
          <p:cNvSpPr/>
          <p:nvPr/>
        </p:nvSpPr>
        <p:spPr>
          <a:xfrm rot="900000">
            <a:off x="5738945" y="375555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フローチャート: 照合 106">
            <a:extLst>
              <a:ext uri="{FF2B5EF4-FFF2-40B4-BE49-F238E27FC236}">
                <a16:creationId xmlns:a16="http://schemas.microsoft.com/office/drawing/2014/main" id="{71637BDB-7F7E-F537-ED64-9C2E3155DD47}"/>
              </a:ext>
            </a:extLst>
          </p:cNvPr>
          <p:cNvSpPr/>
          <p:nvPr/>
        </p:nvSpPr>
        <p:spPr>
          <a:xfrm rot="2700000">
            <a:off x="5555998" y="-351001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フローチャート: 照合 107">
            <a:extLst>
              <a:ext uri="{FF2B5EF4-FFF2-40B4-BE49-F238E27FC236}">
                <a16:creationId xmlns:a16="http://schemas.microsoft.com/office/drawing/2014/main" id="{1970EF8C-DB9A-90AC-730D-1D32F2B55B76}"/>
              </a:ext>
            </a:extLst>
          </p:cNvPr>
          <p:cNvSpPr/>
          <p:nvPr/>
        </p:nvSpPr>
        <p:spPr>
          <a:xfrm rot="8100000">
            <a:off x="5555997" y="-351002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フローチャート: 照合 108">
            <a:extLst>
              <a:ext uri="{FF2B5EF4-FFF2-40B4-BE49-F238E27FC236}">
                <a16:creationId xmlns:a16="http://schemas.microsoft.com/office/drawing/2014/main" id="{ACF063C7-3AA4-A74C-6F1B-62C840DE3FB8}"/>
              </a:ext>
            </a:extLst>
          </p:cNvPr>
          <p:cNvSpPr/>
          <p:nvPr/>
        </p:nvSpPr>
        <p:spPr>
          <a:xfrm rot="-900000">
            <a:off x="5738943" y="36244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フローチャート: 照合 109">
            <a:extLst>
              <a:ext uri="{FF2B5EF4-FFF2-40B4-BE49-F238E27FC236}">
                <a16:creationId xmlns:a16="http://schemas.microsoft.com/office/drawing/2014/main" id="{0D27700F-3D2F-C864-E1CC-5832B957309D}"/>
              </a:ext>
            </a:extLst>
          </p:cNvPr>
          <p:cNvSpPr/>
          <p:nvPr/>
        </p:nvSpPr>
        <p:spPr>
          <a:xfrm rot="4500000">
            <a:off x="5732387" y="368997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フローチャート: 照合 110">
            <a:extLst>
              <a:ext uri="{FF2B5EF4-FFF2-40B4-BE49-F238E27FC236}">
                <a16:creationId xmlns:a16="http://schemas.microsoft.com/office/drawing/2014/main" id="{1057B580-C105-6402-1D41-23A13A4E05E1}"/>
              </a:ext>
            </a:extLst>
          </p:cNvPr>
          <p:cNvSpPr/>
          <p:nvPr/>
        </p:nvSpPr>
        <p:spPr>
          <a:xfrm rot="-4500000">
            <a:off x="5719270" y="35588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2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DA0CD337-EA46-3C4A-8527-45EC7124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7" y="904874"/>
            <a:ext cx="5143503" cy="1543051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745719" y="2222678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7A9A2A0-4FA2-7E48-47F9-0B19D96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713">
            <a:off x="7742074" y="2630207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981C66B5-A167-9194-0DE6-688818E79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6" y="4439366"/>
            <a:ext cx="1260000" cy="126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37AF86B6-3295-9E00-D291-C39E350ED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856">
            <a:off x="3642710" y="2602581"/>
            <a:ext cx="720000" cy="720000"/>
          </a:xfrm>
          <a:prstGeom prst="rect">
            <a:avLst/>
          </a:prstGeom>
        </p:spPr>
      </p:pic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BD239880-2E09-2C37-A64D-DE0780574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9526">
            <a:off x="7337642" y="4621947"/>
            <a:ext cx="1080000" cy="1080000"/>
          </a:xfrm>
          <a:prstGeom prst="rect">
            <a:avLst/>
          </a:prstGeom>
        </p:spPr>
      </p:pic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35" name="図 34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533D3F0-E380-14DA-14D6-F7CFB629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18" y="2219310"/>
            <a:ext cx="342824" cy="489748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19" y="2312678"/>
            <a:ext cx="2520000" cy="2520000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EF484482-5791-A2CA-4CEB-AFFA19E7C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19" y="524915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4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E2B715-3D46-EE2B-F2A2-6BDCA4C0E274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ECEFFA6-49D3-D1CA-E3A8-E1C238CDCF62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0EF826C-9BF6-C96D-DAF1-6CAB211E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116000" y="1432656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539000"/>
            <a:ext cx="378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41C5D21F-3B23-5878-44B8-C8F0845F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6A53CF-147D-FF9C-2F4D-8D55DE0665B1}"/>
              </a:ext>
            </a:extLst>
          </p:cNvPr>
          <p:cNvSpPr txBox="1"/>
          <p:nvPr/>
        </p:nvSpPr>
        <p:spPr>
          <a:xfrm>
            <a:off x="1393371" y="696686"/>
            <a:ext cx="20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完成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4A6695-02CB-5CD9-CA12-2893F7ACB493}"/>
              </a:ext>
            </a:extLst>
          </p:cNvPr>
          <p:cNvSpPr txBox="1"/>
          <p:nvPr/>
        </p:nvSpPr>
        <p:spPr>
          <a:xfrm>
            <a:off x="9244148" y="696686"/>
            <a:ext cx="20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未完成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C1A61FF2-CA1C-25C2-FB6E-74DAC8F52B94}"/>
              </a:ext>
            </a:extLst>
          </p:cNvPr>
          <p:cNvCxnSpPr/>
          <p:nvPr/>
        </p:nvCxnSpPr>
        <p:spPr>
          <a:xfrm flipH="1">
            <a:off x="5077097" y="813110"/>
            <a:ext cx="75004" cy="503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00111CAA-22EA-A20E-5419-61CE6388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83" y="3252799"/>
            <a:ext cx="720000" cy="720000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35E3745-2994-189B-801E-324D01648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1" y="2532799"/>
            <a:ext cx="720000" cy="720000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015A427-62F5-DC75-C9CD-22282D40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0" y="4342793"/>
            <a:ext cx="720000" cy="720000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4BDCD4CD-F404-1F41-2EEB-F0F90921D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2" y="1147110"/>
            <a:ext cx="720000" cy="720000"/>
          </a:xfrm>
          <a:prstGeom prst="rect">
            <a:avLst/>
          </a:prstGeom>
        </p:spPr>
      </p:pic>
      <p:pic>
        <p:nvPicPr>
          <p:cNvPr id="16" name="図 15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4E09FA2-F48B-B76F-398A-F6DC14F8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4" y="1535795"/>
            <a:ext cx="720000" cy="720000"/>
          </a:xfrm>
          <a:prstGeom prst="rect">
            <a:avLst/>
          </a:prstGeom>
        </p:spPr>
      </p:pic>
      <p:pic>
        <p:nvPicPr>
          <p:cNvPr id="18" name="図 17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20D17D4-47FD-0A7F-0221-4FB29B80C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35" y="3252799"/>
            <a:ext cx="720000" cy="720000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A75E0557-BD1E-CDC2-05E2-AEB1899FF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80" y="2892799"/>
            <a:ext cx="720000" cy="720000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6BBB3A43-DC37-7BAE-73B4-90171EB7F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4" y="3788229"/>
            <a:ext cx="720000" cy="720000"/>
          </a:xfrm>
          <a:prstGeom prst="rect">
            <a:avLst/>
          </a:prstGeom>
        </p:spPr>
      </p:pic>
      <p:pic>
        <p:nvPicPr>
          <p:cNvPr id="30" name="図 29" descr="アイコン&#10;&#10;自動的に生成された説明">
            <a:extLst>
              <a:ext uri="{FF2B5EF4-FFF2-40B4-BE49-F238E27FC236}">
                <a16:creationId xmlns:a16="http://schemas.microsoft.com/office/drawing/2014/main" id="{C51D525C-18DC-D2A1-AF79-CB8A1DFD6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4" y="1694833"/>
            <a:ext cx="720000" cy="720000"/>
          </a:xfrm>
          <a:prstGeom prst="rect">
            <a:avLst/>
          </a:prstGeom>
        </p:spPr>
      </p:pic>
      <p:pic>
        <p:nvPicPr>
          <p:cNvPr id="34" name="図 33" descr="アイコン&#10;&#10;自動的に生成された説明">
            <a:extLst>
              <a:ext uri="{FF2B5EF4-FFF2-40B4-BE49-F238E27FC236}">
                <a16:creationId xmlns:a16="http://schemas.microsoft.com/office/drawing/2014/main" id="{9C79DBEA-C4DE-BB8B-E5C1-C9CFAF4A11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14" y="5492160"/>
            <a:ext cx="720000" cy="720000"/>
          </a:xfrm>
          <a:prstGeom prst="rect">
            <a:avLst/>
          </a:prstGeom>
        </p:spPr>
      </p:pic>
      <p:pic>
        <p:nvPicPr>
          <p:cNvPr id="37" name="図 36" descr="ウィンドウ, 挿絵 が含まれている画像&#10;&#10;自動的に生成された説明">
            <a:extLst>
              <a:ext uri="{FF2B5EF4-FFF2-40B4-BE49-F238E27FC236}">
                <a16:creationId xmlns:a16="http://schemas.microsoft.com/office/drawing/2014/main" id="{41402858-EFC1-437D-6A1D-78C3B72E3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88" y="243264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DC2B73-F005-BA58-DE8A-8204A1C3FB43}"/>
              </a:ext>
            </a:extLst>
          </p:cNvPr>
          <p:cNvSpPr txBox="1"/>
          <p:nvPr/>
        </p:nvSpPr>
        <p:spPr>
          <a:xfrm>
            <a:off x="0" y="3429000"/>
            <a:ext cx="12192000" cy="540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ボール</a:t>
            </a:r>
            <a:r>
              <a:rPr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ゲーム</a:t>
            </a:r>
            <a:endParaRPr kumimoji="1" lang="ja-JP" altLang="en-US" sz="11500" spc="-2500" dirty="0">
              <a:ln w="76200">
                <a:solidFill>
                  <a:srgbClr val="5A1E16"/>
                </a:solidFill>
              </a:ln>
              <a:solidFill>
                <a:srgbClr val="F7B923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948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ビリヤード ボール数 8 漫画アイコン ベクトル イラスト アイコン ロゴ ステッカー クリップアートに適したスポーツ アイコン コンセプト イラスト  | プレミアムベクター">
            <a:extLst>
              <a:ext uri="{FF2B5EF4-FFF2-40B4-BE49-F238E27FC236}">
                <a16:creationId xmlns:a16="http://schemas.microsoft.com/office/drawing/2014/main" id="{59B0E7E5-E203-581F-A908-DD3453F3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F06FA91-87D8-A4B7-7CE7-88626AA511C7}"/>
              </a:ext>
            </a:extLst>
          </p:cNvPr>
          <p:cNvSpPr/>
          <p:nvPr/>
        </p:nvSpPr>
        <p:spPr>
          <a:xfrm>
            <a:off x="5736000" y="162850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7BCFF6F-A637-8EC3-DF17-D033A8557A87}"/>
              </a:ext>
            </a:extLst>
          </p:cNvPr>
          <p:cNvSpPr/>
          <p:nvPr/>
        </p:nvSpPr>
        <p:spPr>
          <a:xfrm>
            <a:off x="6402206" y="192024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897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D6677401-E24C-722D-D943-CC26434EE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048047"/>
            <a:ext cx="4761905" cy="4761905"/>
          </a:xfrm>
          <a:prstGeom prst="rect">
            <a:avLst/>
          </a:prstGeom>
        </p:spPr>
      </p:pic>
      <p:sp>
        <p:nvSpPr>
          <p:cNvPr id="4" name="十字形 3">
            <a:extLst>
              <a:ext uri="{FF2B5EF4-FFF2-40B4-BE49-F238E27FC236}">
                <a16:creationId xmlns:a16="http://schemas.microsoft.com/office/drawing/2014/main" id="{FB101097-82E8-7A30-933C-90EDFC0D9423}"/>
              </a:ext>
            </a:extLst>
          </p:cNvPr>
          <p:cNvSpPr/>
          <p:nvPr/>
        </p:nvSpPr>
        <p:spPr>
          <a:xfrm rot="2700000">
            <a:off x="6413371" y="2528999"/>
            <a:ext cx="1800000" cy="1800000"/>
          </a:xfrm>
          <a:prstGeom prst="plus">
            <a:avLst>
              <a:gd name="adj" fmla="val 4374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04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A1C8FB-F772-03CD-A3BD-915E5DBDE5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8F066AA4-6758-B4BE-C49E-29A20942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25" y="0"/>
            <a:ext cx="686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987CF-B49F-C99A-8B1E-56FABE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57" y="464316"/>
            <a:ext cx="5823485" cy="5929367"/>
          </a:xfrm>
          <a:prstGeom prst="rect">
            <a:avLst/>
          </a:prstGeom>
        </p:spPr>
      </p:pic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3825276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72854107-1855-1E7C-4474-726A4FD88FA2}"/>
              </a:ext>
            </a:extLst>
          </p:cNvPr>
          <p:cNvSpPr/>
          <p:nvPr/>
        </p:nvSpPr>
        <p:spPr>
          <a:xfrm rot="3184848">
            <a:off x="3972472" y="1149308"/>
            <a:ext cx="1814460" cy="1154076"/>
          </a:xfrm>
          <a:custGeom>
            <a:avLst/>
            <a:gdLst>
              <a:gd name="connsiteX0" fmla="*/ 0 w 1814460"/>
              <a:gd name="connsiteY0" fmla="*/ 791403 h 1154076"/>
              <a:gd name="connsiteX1" fmla="*/ 605869 w 1814460"/>
              <a:gd name="connsiteY1" fmla="*/ 32276 h 1154076"/>
              <a:gd name="connsiteX2" fmla="*/ 1242265 w 1814460"/>
              <a:gd name="connsiteY2" fmla="*/ 0 h 1154076"/>
              <a:gd name="connsiteX3" fmla="*/ 1814460 w 1814460"/>
              <a:gd name="connsiteY3" fmla="*/ 716935 h 1154076"/>
              <a:gd name="connsiteX4" fmla="*/ 1604313 w 1814460"/>
              <a:gd name="connsiteY4" fmla="*/ 1154076 h 1154076"/>
              <a:gd name="connsiteX5" fmla="*/ 182057 w 1814460"/>
              <a:gd name="connsiteY5" fmla="*/ 1154076 h 11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4460" h="1154076">
                <a:moveTo>
                  <a:pt x="0" y="791403"/>
                </a:moveTo>
                <a:lnTo>
                  <a:pt x="605869" y="32276"/>
                </a:lnTo>
                <a:lnTo>
                  <a:pt x="1242265" y="0"/>
                </a:lnTo>
                <a:lnTo>
                  <a:pt x="1814460" y="716935"/>
                </a:lnTo>
                <a:lnTo>
                  <a:pt x="1604313" y="1154076"/>
                </a:lnTo>
                <a:lnTo>
                  <a:pt x="182057" y="1154076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9F5AE4D-5258-F6C2-5F80-0E2F8F4CAAE0}"/>
              </a:ext>
            </a:extLst>
          </p:cNvPr>
          <p:cNvSpPr/>
          <p:nvPr/>
        </p:nvSpPr>
        <p:spPr>
          <a:xfrm>
            <a:off x="4756150" y="1157287"/>
            <a:ext cx="780256" cy="87868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4AC9C56-8310-5C94-356D-AB7D78A0DFF3}"/>
              </a:ext>
            </a:extLst>
          </p:cNvPr>
          <p:cNvSpPr/>
          <p:nvPr/>
        </p:nvSpPr>
        <p:spPr>
          <a:xfrm>
            <a:off x="3926681" y="1126331"/>
            <a:ext cx="431006" cy="4405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A72A198B-FE1A-FF99-6B5F-E456A18CACD6}"/>
              </a:ext>
            </a:extLst>
          </p:cNvPr>
          <p:cNvSpPr/>
          <p:nvPr/>
        </p:nvSpPr>
        <p:spPr>
          <a:xfrm>
            <a:off x="4797114" y="2252963"/>
            <a:ext cx="514350" cy="492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20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6181080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2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11F4A2-8D2F-FB59-06C0-65FE7C0485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ロゴ, アイコン&#10;&#10;自動的に生成された説明">
            <a:extLst>
              <a:ext uri="{FF2B5EF4-FFF2-40B4-BE49-F238E27FC236}">
                <a16:creationId xmlns:a16="http://schemas.microsoft.com/office/drawing/2014/main" id="{D7A3933A-2E2D-DCB1-AC7F-F31FD8AE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CC834B5-2CD5-FC28-1B0B-17DB72627E55}"/>
              </a:ext>
            </a:extLst>
          </p:cNvPr>
          <p:cNvSpPr/>
          <p:nvPr/>
        </p:nvSpPr>
        <p:spPr>
          <a:xfrm rot="20910173">
            <a:off x="4015248" y="468073"/>
            <a:ext cx="445583" cy="17771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88DE876-BDB7-6DF4-AD3F-B6C35FA46B2A}"/>
              </a:ext>
            </a:extLst>
          </p:cNvPr>
          <p:cNvSpPr/>
          <p:nvPr/>
        </p:nvSpPr>
        <p:spPr>
          <a:xfrm rot="5006545">
            <a:off x="5403430" y="833004"/>
            <a:ext cx="255597" cy="16313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B800B0C-0F85-CE1B-4886-27226E6AC109}"/>
              </a:ext>
            </a:extLst>
          </p:cNvPr>
          <p:cNvSpPr/>
          <p:nvPr/>
        </p:nvSpPr>
        <p:spPr>
          <a:xfrm rot="6109647">
            <a:off x="5163641" y="1339622"/>
            <a:ext cx="573325" cy="12708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D612A28-D202-AE34-CC52-60FB018DBC2F}"/>
              </a:ext>
            </a:extLst>
          </p:cNvPr>
          <p:cNvSpPr/>
          <p:nvPr/>
        </p:nvSpPr>
        <p:spPr>
          <a:xfrm rot="19331957">
            <a:off x="7931260" y="5847014"/>
            <a:ext cx="555407" cy="18245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FB1E6FA-51CB-E55C-0859-A4A3F712E979}"/>
              </a:ext>
            </a:extLst>
          </p:cNvPr>
          <p:cNvSpPr/>
          <p:nvPr/>
        </p:nvSpPr>
        <p:spPr>
          <a:xfrm rot="21101030">
            <a:off x="5271332" y="139174"/>
            <a:ext cx="373572" cy="9486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2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3469ED80-2249-5AAE-4B40-004A15BD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8" name="図 47" descr="アイコン&#10;&#10;自動的に生成された説明">
            <a:extLst>
              <a:ext uri="{FF2B5EF4-FFF2-40B4-BE49-F238E27FC236}">
                <a16:creationId xmlns:a16="http://schemas.microsoft.com/office/drawing/2014/main" id="{81061D99-9C51-F284-939B-4B623D18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3" y="796841"/>
            <a:ext cx="900000" cy="900000"/>
          </a:xfrm>
          <a:prstGeom prst="rect">
            <a:avLst/>
          </a:prstGeom>
        </p:spPr>
      </p:pic>
      <p:pic>
        <p:nvPicPr>
          <p:cNvPr id="58" name="図 57" descr="アイコン&#10;&#10;自動的に生成された説明">
            <a:extLst>
              <a:ext uri="{FF2B5EF4-FFF2-40B4-BE49-F238E27FC236}">
                <a16:creationId xmlns:a16="http://schemas.microsoft.com/office/drawing/2014/main" id="{8AA9BA37-40C8-A6B1-BA04-20DF2F8C3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6" y="5498740"/>
            <a:ext cx="900000" cy="900000"/>
          </a:xfrm>
          <a:prstGeom prst="rect">
            <a:avLst/>
          </a:prstGeom>
        </p:spPr>
      </p:pic>
      <p:pic>
        <p:nvPicPr>
          <p:cNvPr id="62" name="図 61" descr="アイコン&#10;&#10;自動的に生成された説明">
            <a:extLst>
              <a:ext uri="{FF2B5EF4-FFF2-40B4-BE49-F238E27FC236}">
                <a16:creationId xmlns:a16="http://schemas.microsoft.com/office/drawing/2014/main" id="{950BC751-2417-4092-2583-4787A0ED5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4280790"/>
            <a:ext cx="900000" cy="900000"/>
          </a:xfrm>
          <a:prstGeom prst="rect">
            <a:avLst/>
          </a:prstGeom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059D44A6-3528-DC5E-D55D-F05304E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796841"/>
            <a:ext cx="900000" cy="900000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87C639B-0869-02FD-CDF8-6207FBBC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39BB6AF3-D1FA-EE46-A123-12C4A94E9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0" y="3022258"/>
            <a:ext cx="900000" cy="90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01F9F4A-2392-C0E2-881E-9F026C501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28" y="4219271"/>
            <a:ext cx="900000" cy="900000"/>
          </a:xfrm>
          <a:prstGeom prst="rect">
            <a:avLst/>
          </a:prstGeom>
        </p:spPr>
      </p:pic>
      <p:pic>
        <p:nvPicPr>
          <p:cNvPr id="14" name="図 13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E98BE31-28DF-2C41-09DB-215235A881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5143159"/>
            <a:ext cx="918000" cy="918000"/>
          </a:xfrm>
          <a:prstGeom prst="rect">
            <a:avLst/>
          </a:prstGeom>
        </p:spPr>
      </p:pic>
      <p:pic>
        <p:nvPicPr>
          <p:cNvPr id="18" name="図 17" descr="アイコン&#10;&#10;自動的に生成された説明">
            <a:extLst>
              <a:ext uri="{FF2B5EF4-FFF2-40B4-BE49-F238E27FC236}">
                <a16:creationId xmlns:a16="http://schemas.microsoft.com/office/drawing/2014/main" id="{74054000-7677-D4ED-337A-4DC80DB11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75082"/>
            <a:ext cx="900000" cy="900000"/>
          </a:xfrm>
          <a:prstGeom prst="rect">
            <a:avLst/>
          </a:prstGeom>
        </p:spPr>
      </p:pic>
      <p:pic>
        <p:nvPicPr>
          <p:cNvPr id="22" name="図 21" descr="ロゴ, アイコン&#10;&#10;自動的に生成された説明">
            <a:extLst>
              <a:ext uri="{FF2B5EF4-FFF2-40B4-BE49-F238E27FC236}">
                <a16:creationId xmlns:a16="http://schemas.microsoft.com/office/drawing/2014/main" id="{BB3F3270-F3D2-0A11-A9B7-7BBA49FD4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31" y="3032354"/>
            <a:ext cx="900000" cy="900000"/>
          </a:xfrm>
          <a:prstGeom prst="rect">
            <a:avLst/>
          </a:prstGeom>
        </p:spPr>
      </p:pic>
      <p:pic>
        <p:nvPicPr>
          <p:cNvPr id="26" name="図 25" descr="ウィンドウ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AEA942AB-E187-22F0-8D94-133511564A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47134"/>
            <a:ext cx="900000" cy="900000"/>
          </a:xfrm>
          <a:prstGeom prst="rect">
            <a:avLst/>
          </a:prstGeom>
        </p:spPr>
      </p:pic>
      <p:pic>
        <p:nvPicPr>
          <p:cNvPr id="29" name="図 28" descr="アイコン&#10;&#10;自動的に生成された説明">
            <a:extLst>
              <a:ext uri="{FF2B5EF4-FFF2-40B4-BE49-F238E27FC236}">
                <a16:creationId xmlns:a16="http://schemas.microsoft.com/office/drawing/2014/main" id="{B63D9F2C-9A4B-A48C-216C-496B3B7F2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40" y="833863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3469ED80-2249-5AAE-4B40-004A15BD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8" name="図 47" descr="アイコン&#10;&#10;自動的に生成された説明">
            <a:extLst>
              <a:ext uri="{FF2B5EF4-FFF2-40B4-BE49-F238E27FC236}">
                <a16:creationId xmlns:a16="http://schemas.microsoft.com/office/drawing/2014/main" id="{81061D99-9C51-F284-939B-4B623D18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3" y="796841"/>
            <a:ext cx="900000" cy="900000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835A620-BF13-4955-87EC-498EC2FA9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2" y="4238871"/>
            <a:ext cx="900000" cy="900000"/>
          </a:xfrm>
          <a:prstGeom prst="rect">
            <a:avLst/>
          </a:prstGeom>
        </p:spPr>
      </p:pic>
      <p:pic>
        <p:nvPicPr>
          <p:cNvPr id="60" name="図 59" descr="図形, 円&#10;&#10;自動的に生成された説明">
            <a:extLst>
              <a:ext uri="{FF2B5EF4-FFF2-40B4-BE49-F238E27FC236}">
                <a16:creationId xmlns:a16="http://schemas.microsoft.com/office/drawing/2014/main" id="{EBE81624-8397-2131-83CC-19FD44420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61160"/>
            <a:ext cx="900000" cy="900000"/>
          </a:xfrm>
          <a:prstGeom prst="rect">
            <a:avLst/>
          </a:prstGeom>
        </p:spPr>
      </p:pic>
      <p:pic>
        <p:nvPicPr>
          <p:cNvPr id="10" name="図 9" descr="ロゴ, アイコン&#10;&#10;中程度の精度で自動的に生成された説明">
            <a:extLst>
              <a:ext uri="{FF2B5EF4-FFF2-40B4-BE49-F238E27FC236}">
                <a16:creationId xmlns:a16="http://schemas.microsoft.com/office/drawing/2014/main" id="{6BA75744-39F2-CDD8-7BC4-91BBC9FB2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6" name="図 65" descr="図形, 円&#10;&#10;自動的に生成された説明">
            <a:extLst>
              <a:ext uri="{FF2B5EF4-FFF2-40B4-BE49-F238E27FC236}">
                <a16:creationId xmlns:a16="http://schemas.microsoft.com/office/drawing/2014/main" id="{41FC710F-6795-A70E-76CF-B10A38A6E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19130"/>
            <a:ext cx="900000" cy="900000"/>
          </a:xfrm>
          <a:prstGeom prst="rect">
            <a:avLst/>
          </a:prstGeom>
        </p:spPr>
      </p:pic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E3DC0768-CA3E-6B75-3A63-69926C176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42" y="796841"/>
            <a:ext cx="900000" cy="900000"/>
          </a:xfrm>
          <a:prstGeom prst="rect">
            <a:avLst/>
          </a:prstGeom>
        </p:spPr>
      </p:pic>
      <p:pic>
        <p:nvPicPr>
          <p:cNvPr id="5" name="図 4" descr="図形, 円&#10;&#10;自動的に生成された説明">
            <a:extLst>
              <a:ext uri="{FF2B5EF4-FFF2-40B4-BE49-F238E27FC236}">
                <a16:creationId xmlns:a16="http://schemas.microsoft.com/office/drawing/2014/main" id="{48A01BDB-C957-07D6-592F-EAADE4292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2" y="4238871"/>
            <a:ext cx="900000" cy="900000"/>
          </a:xfrm>
          <a:prstGeom prst="rect">
            <a:avLst/>
          </a:prstGeom>
        </p:spPr>
      </p:pic>
      <p:pic>
        <p:nvPicPr>
          <p:cNvPr id="8" name="図 7" descr="図形, 円&#10;&#10;自動的に生成された説明">
            <a:extLst>
              <a:ext uri="{FF2B5EF4-FFF2-40B4-BE49-F238E27FC236}">
                <a16:creationId xmlns:a16="http://schemas.microsoft.com/office/drawing/2014/main" id="{1429A445-0814-FE44-DAD4-559A9B253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6116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0F9614-CF71-FD4A-07E5-AE4934B9B9B0}"/>
              </a:ext>
            </a:extLst>
          </p:cNvPr>
          <p:cNvSpPr/>
          <p:nvPr/>
        </p:nvSpPr>
        <p:spPr>
          <a:xfrm>
            <a:off x="2496000" y="-171000"/>
            <a:ext cx="7200000" cy="7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>
            <a:extLst>
              <a:ext uri="{FF2B5EF4-FFF2-40B4-BE49-F238E27FC236}">
                <a16:creationId xmlns:a16="http://schemas.microsoft.com/office/drawing/2014/main" id="{1E21266E-6B0D-F7D4-2929-CB7AD7204355}"/>
              </a:ext>
            </a:extLst>
          </p:cNvPr>
          <p:cNvSpPr/>
          <p:nvPr/>
        </p:nvSpPr>
        <p:spPr>
          <a:xfrm>
            <a:off x="2856000" y="189000"/>
            <a:ext cx="6480000" cy="6480000"/>
          </a:xfrm>
          <a:prstGeom prst="blockArc">
            <a:avLst>
              <a:gd name="adj1" fmla="val 16954500"/>
              <a:gd name="adj2" fmla="val 18909981"/>
              <a:gd name="adj3" fmla="val 23314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5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20000" sy="120000" algn="ctr" rotWithShape="0">
            <a:schemeClr val="bg1">
              <a:alpha val="50000"/>
            </a:schemeClr>
          </a:outerShdw>
        </a:effectLst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</Words>
  <Application>Microsoft Office PowerPoint</Application>
  <PresentationFormat>ワイド画面</PresentationFormat>
  <Paragraphs>6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mini-わくわく</vt:lpstr>
      <vt:lpstr>Rounded Mplus 1c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Iwai Hayato</dc:creator>
  <cp:lastModifiedBy>Iwai Hayato</cp:lastModifiedBy>
  <cp:revision>26</cp:revision>
  <dcterms:created xsi:type="dcterms:W3CDTF">2023-10-28T05:56:28Z</dcterms:created>
  <dcterms:modified xsi:type="dcterms:W3CDTF">2023-11-12T01:24:17Z</dcterms:modified>
</cp:coreProperties>
</file>